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ice Wang" initials="AW" lastIdx="3" clrIdx="0">
    <p:extLst>
      <p:ext uri="{19B8F6BF-5375-455C-9EA6-DF929625EA0E}">
        <p15:presenceInfo xmlns:p15="http://schemas.microsoft.com/office/powerpoint/2012/main" userId="f691f1d76ff80e9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1-07T12:24:01.019" idx="1">
    <p:pos x="10" y="10"/>
    <p:text>0:14-0:26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1-07T12:25:05.963" idx="2">
    <p:pos x="10" y="10"/>
    <p:text>0:27 - 0:39</p:text>
    <p:extLst>
      <p:ext uri="{C676402C-5697-4E1C-873F-D02D1690AC5C}">
        <p15:threadingInfo xmlns:p15="http://schemas.microsoft.com/office/powerpoint/2012/main" timeZoneBias="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1-07T12:25:34.234" idx="3">
    <p:pos x="10" y="10"/>
    <p:text>:040-0:46</p:text>
    <p:extLst>
      <p:ext uri="{C676402C-5697-4E1C-873F-D02D1690AC5C}">
        <p15:threadingInfo xmlns:p15="http://schemas.microsoft.com/office/powerpoint/2012/main" timeZoneBias="480"/>
      </p:ext>
    </p:extLst>
  </p:cm>
</p:cmLst>
</file>

<file path=ppt/media/image1.png>
</file>

<file path=ppt/media/image2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030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90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231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723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516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879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007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081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895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05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12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E6E52-C620-4F14-9603-9AC4BFBF9B75}" type="datetimeFigureOut">
              <a:rPr lang="en-US" smtClean="0"/>
              <a:t>1/7/2017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FF7C4-6CDC-483D-906A-779A1ED3BB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20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08 - Sirens of the Se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15113" y="46672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279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7409" y="1010617"/>
            <a:ext cx="10515600" cy="557902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Love is patient, love is kind. </a:t>
            </a:r>
            <a:endParaRPr lang="en-US" dirty="0" smtClean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It </a:t>
            </a:r>
            <a:r>
              <a:rPr lang="en-US" dirty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does not envy, it does not boast, it is not proud. </a:t>
            </a:r>
            <a:endParaRPr lang="en-US" dirty="0" smtClean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It </a:t>
            </a:r>
            <a:r>
              <a:rPr lang="en-US" dirty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does not dishonor others, </a:t>
            </a:r>
            <a:endParaRPr lang="en-US" dirty="0" smtClean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it </a:t>
            </a:r>
            <a:r>
              <a:rPr lang="en-US" dirty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is not self-seeking, </a:t>
            </a:r>
            <a:endParaRPr lang="en-US" dirty="0" smtClean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it </a:t>
            </a:r>
            <a:r>
              <a:rPr lang="en-US" dirty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is not easily angered, </a:t>
            </a:r>
            <a:endParaRPr lang="en-US" dirty="0" smtClean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it </a:t>
            </a:r>
            <a:r>
              <a:rPr lang="en-US" dirty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keeps no record of </a:t>
            </a: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wrongs.</a:t>
            </a: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dirty="0" smtClean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--Corinthians</a:t>
            </a: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96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7409" y="1010617"/>
            <a:ext cx="10515600" cy="557902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</a:rPr>
              <a:t>Oh continue to love me-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</a:rPr>
              <a:t>Never misjudge the most faithful heart of your beloved.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</a:rPr>
              <a:t>Ever thine,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</a:rPr>
              <a:t>Ever mine,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</a:rPr>
              <a:t>Ever ours.</a:t>
            </a: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  <a:latin typeface="Bell MT" panose="02020503060305020303" pitchFamily="18" charset="0"/>
            </a:endParaRPr>
          </a:p>
          <a:p>
            <a:pPr marL="0" indent="0" algn="ctr">
              <a:buNone/>
            </a:pPr>
            <a:endParaRPr lang="en-US" dirty="0" smtClean="0">
              <a:solidFill>
                <a:schemeClr val="bg1"/>
              </a:solidFill>
              <a:latin typeface="Bell MT" panose="02020503060305020303" pitchFamily="18" charset="0"/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</a:rPr>
              <a:t>--Ludwig van Beethoven</a:t>
            </a: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  <a:latin typeface="Bell MT" panose="02020503060305020303" pitchFamily="18" charset="0"/>
            </a:endParaRP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4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7409" y="1517904"/>
            <a:ext cx="10515600" cy="3364992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7800" dirty="0" smtClean="0">
                <a:solidFill>
                  <a:schemeClr val="bg1"/>
                </a:solidFill>
                <a:latin typeface="Bell MT" panose="02020503060305020303" pitchFamily="18" charset="0"/>
              </a:rPr>
              <a:t>Sirens of the Sea</a:t>
            </a:r>
          </a:p>
          <a:p>
            <a:pPr marL="0" indent="0" algn="ctr">
              <a:buNone/>
            </a:pPr>
            <a:endParaRPr lang="en-US" dirty="0" smtClean="0">
              <a:solidFill>
                <a:schemeClr val="bg1"/>
              </a:solidFill>
              <a:latin typeface="Bell MT" panose="02020503060305020303" pitchFamily="18" charset="0"/>
            </a:endParaRP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  <a:latin typeface="Bell MT" panose="02020503060305020303" pitchFamily="18" charset="0"/>
            </a:endParaRPr>
          </a:p>
          <a:p>
            <a:pPr marL="0" indent="0" algn="ctr">
              <a:buNone/>
            </a:pPr>
            <a:endParaRPr lang="en-US" dirty="0" smtClean="0">
              <a:solidFill>
                <a:schemeClr val="bg1"/>
              </a:solidFill>
              <a:latin typeface="Bell MT" panose="02020503060305020303" pitchFamily="18" charset="0"/>
            </a:endParaRP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</a:rPr>
              <a:t>Wedding Theme Song of Danny and Mian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chemeClr val="bg1"/>
                </a:solidFill>
                <a:latin typeface="Bell MT" panose="02020503060305020303" pitchFamily="18" charset="0"/>
              </a:rPr>
              <a:t>Music by: Above and Beyond</a:t>
            </a:r>
          </a:p>
          <a:p>
            <a:pPr marL="0" indent="0" algn="ctr">
              <a:buNone/>
            </a:pPr>
            <a:endParaRPr lang="en-US" dirty="0">
              <a:solidFill>
                <a:schemeClr val="bg1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20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686" t="-841" r="6230"/>
          <a:stretch/>
        </p:blipFill>
        <p:spPr>
          <a:xfrm>
            <a:off x="65996" y="0"/>
            <a:ext cx="7596676" cy="5005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94</Words>
  <Application>Microsoft Office PowerPoint</Application>
  <PresentationFormat>Widescreen</PresentationFormat>
  <Paragraphs>23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Alice Wang</dc:creator>
  <cp:lastModifiedBy>Alice Wang</cp:lastModifiedBy>
  <cp:revision>20</cp:revision>
  <dcterms:created xsi:type="dcterms:W3CDTF">2017-01-07T19:40:58Z</dcterms:created>
  <dcterms:modified xsi:type="dcterms:W3CDTF">2017-01-07T20:59:39Z</dcterms:modified>
</cp:coreProperties>
</file>

<file path=docProps/thumbnail.jpeg>
</file>